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71" r:id="rId6"/>
    <p:sldId id="259" r:id="rId7"/>
    <p:sldId id="260" r:id="rId8"/>
    <p:sldId id="261" r:id="rId9"/>
    <p:sldId id="273" r:id="rId10"/>
    <p:sldId id="262" r:id="rId11"/>
    <p:sldId id="263" r:id="rId12"/>
    <p:sldId id="267" r:id="rId13"/>
    <p:sldId id="268" r:id="rId14"/>
    <p:sldId id="264" r:id="rId15"/>
    <p:sldId id="272" r:id="rId16"/>
    <p:sldId id="279" r:id="rId17"/>
    <p:sldId id="265" r:id="rId18"/>
    <p:sldId id="278" r:id="rId19"/>
    <p:sldId id="269" r:id="rId20"/>
    <p:sldId id="270" r:id="rId21"/>
    <p:sldId id="266" r:id="rId22"/>
  </p:sldIdLst>
  <p:sldSz cx="18288000" cy="10287000"/>
  <p:notesSz cx="6858000" cy="9144000"/>
  <p:embeddedFontLst>
    <p:embeddedFont>
      <p:font typeface="Canva Sans" panose="020B0503030501040103"/>
      <p:regular r:id="rId26"/>
    </p:embeddedFont>
    <p:embeddedFont>
      <p:font typeface="Canva Sans Bold" panose="020B0803030501040103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97368" y="1559295"/>
            <a:ext cx="709326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FINAL PROJECT</a:t>
            </a:r>
            <a:endParaRPr lang="en-US" sz="46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33842" y="7477760"/>
            <a:ext cx="685721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Presenter - BOBO LIN THANT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Student ID - 202555416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3197" y="1857734"/>
            <a:ext cx="16927116" cy="380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Key Features </a:t>
            </a: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of the Website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Browse and search movies</a:t>
            </a:r>
            <a:endParaRPr lang="en-US" altLang="en-US" sz="2400"/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Filter by genre, year, and rating</a:t>
            </a:r>
            <a:endParaRPr lang="en-US" altLang="en-US" sz="2400"/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View detailed information via modal popup</a:t>
            </a:r>
            <a:endParaRPr lang="en-US" altLang="en-US" sz="2400"/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Responsive design for all devices</a:t>
            </a:r>
            <a:endParaRPr lang="en-US" altLang="en-US" sz="2400"/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Star rating display</a:t>
            </a:r>
            <a:endParaRPr lang="en-US" altLang="en-US" sz="2400"/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Reset and filter buttons</a:t>
            </a:r>
            <a:endParaRPr lang="en-US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90600" y="2781300"/>
            <a:ext cx="105537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400" b="1"/>
              <a:t>Pages &amp; Components</a:t>
            </a:r>
            <a:endParaRPr lang="en-US" altLang="en-US" sz="3400" b="1"/>
          </a:p>
          <a:p>
            <a:endParaRPr lang="en-US" altLang="en-US" sz="3600" b="1"/>
          </a:p>
          <a:p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Header: Site logo, title, search bar, filter dropdowns</a:t>
            </a:r>
            <a:endParaRPr lang="en-US" altLang="en-US" sz="2600"/>
          </a:p>
          <a:p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Movie Grid: Responsive cards with image, title, genre, and rating</a:t>
            </a:r>
            <a:endParaRPr lang="en-US" altLang="en-US" sz="2600"/>
          </a:p>
          <a:p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Movie Modal: Popup with full movie details</a:t>
            </a:r>
            <a:endParaRPr lang="en-US" altLang="en-US" sz="2600"/>
          </a:p>
          <a:p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Footer: Social links, disclaimer</a:t>
            </a:r>
            <a:endParaRPr lang="en-US" altLang="en-US"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4400" y="2781300"/>
            <a:ext cx="65989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400" b="1"/>
              <a:t>Movie Card Design</a:t>
            </a:r>
            <a:endParaRPr lang="en-US" altLang="en-US" sz="3400" b="1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Flexbox/Grid layout</a:t>
            </a: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Hover animations</a:t>
            </a: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Star ratings with Font Awesome</a:t>
            </a: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Dark theme with vibrant accent colors</a:t>
            </a:r>
            <a:endParaRPr lang="en-US" altLang="en-US" sz="2600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4" name="Picture 3" descr="updated webpage"/>
          <p:cNvPicPr>
            <a:picLocks noChangeAspect="1"/>
          </p:cNvPicPr>
          <p:nvPr/>
        </p:nvPicPr>
        <p:blipFill>
          <a:blip r:embed="rId1"/>
          <a:srcRect t="10034"/>
          <a:stretch>
            <a:fillRect/>
          </a:stretch>
        </p:blipFill>
        <p:spPr>
          <a:xfrm>
            <a:off x="6934200" y="1714500"/>
            <a:ext cx="1017841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24000" y="2552700"/>
            <a:ext cx="6880860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/>
              <a:t>Modal Popup</a:t>
            </a:r>
            <a:endParaRPr lang="en-US" altLang="en-US" sz="3600" b="1"/>
          </a:p>
          <a:p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Triggered on movie click</a:t>
            </a: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Shows description, director, actors, release date</a:t>
            </a: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Close button included</a:t>
            </a: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/>
              <a:t>Styled for consistency with theme</a:t>
            </a:r>
            <a:endParaRPr lang="en-US" altLang="en-US"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ltering and showing mod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943100"/>
            <a:ext cx="9498965" cy="4605655"/>
          </a:xfrm>
          <a:prstGeom prst="rect">
            <a:avLst/>
          </a:prstGeom>
        </p:spPr>
      </p:pic>
      <p:pic>
        <p:nvPicPr>
          <p:cNvPr id="3" name="Picture 2" descr="Updated modal pop-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647700"/>
            <a:ext cx="5402580" cy="69951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71600" y="7048500"/>
            <a:ext cx="5745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JavaScript code for Modal Pop-up</a:t>
            </a:r>
            <a:endParaRPr 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11811000" y="8039100"/>
            <a:ext cx="5745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Modal Pop-up</a:t>
            </a:r>
            <a:endParaRPr lang="en-US" sz="2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2019300"/>
            <a:ext cx="7419975" cy="36626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altLang="en-US" sz="3600" b="1"/>
              <a:t>Filtering &amp; Search Functionality</a:t>
            </a:r>
            <a:endParaRPr lang="en-US" altLang="en-US" sz="3600" b="1"/>
          </a:p>
          <a:p>
            <a:pPr marL="285750" indent="-28575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Live Search: Instant filtering as user types</a:t>
            </a:r>
            <a:endParaRPr lang="en-US" altLang="en-US" sz="2600"/>
          </a:p>
          <a:p>
            <a:pPr marL="285750" indent="-28575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Dropdown Filters: Genre, year, rating</a:t>
            </a:r>
            <a:endParaRPr lang="en-US" altLang="en-US" sz="2600"/>
          </a:p>
          <a:p>
            <a:pPr marL="285750" indent="-28575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Filter Button: Apply filters on click</a:t>
            </a:r>
            <a:endParaRPr lang="en-US" altLang="en-US" sz="2600"/>
          </a:p>
          <a:p>
            <a:pPr marL="285750" indent="-28575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Reset Button: Clears all filters</a:t>
            </a:r>
            <a:endParaRPr lang="en-US" altLang="en-US" sz="2600"/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altLang="en-US"/>
          </a:p>
          <a:p>
            <a:pPr algn="l">
              <a:lnSpc>
                <a:spcPts val="3560"/>
              </a:lnSpc>
            </a:pPr>
            <a:endParaRPr lang="en-US" altLang="en-US"/>
          </a:p>
          <a:p>
            <a:pPr marL="274320" lvl="1" indent="0" algn="l">
              <a:lnSpc>
                <a:spcPts val="3560"/>
              </a:lnSpc>
              <a:buFont typeface="Arial" panose="020B0604020202020204"/>
              <a:buNone/>
            </a:pPr>
            <a:endParaRPr lang="en-US" sz="254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pic>
        <p:nvPicPr>
          <p:cNvPr id="4" name="Picture 3" descr="updated webpage"/>
          <p:cNvPicPr>
            <a:picLocks noChangeAspect="1"/>
          </p:cNvPicPr>
          <p:nvPr/>
        </p:nvPicPr>
        <p:blipFill>
          <a:blip r:embed="rId1"/>
          <a:srcRect b="33999"/>
          <a:stretch>
            <a:fillRect/>
          </a:stretch>
        </p:blipFill>
        <p:spPr>
          <a:xfrm>
            <a:off x="7010400" y="1943100"/>
            <a:ext cx="1044511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ltering and showing mod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419100"/>
            <a:ext cx="7690485" cy="4481830"/>
          </a:xfrm>
          <a:prstGeom prst="rect">
            <a:avLst/>
          </a:prstGeom>
        </p:spPr>
      </p:pic>
      <p:pic>
        <p:nvPicPr>
          <p:cNvPr id="3" name="Picture 2" descr="JavaScript codes for movies nam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72100"/>
            <a:ext cx="7652385" cy="44519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86800" y="2400300"/>
            <a:ext cx="5521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JavaScript codes for filtering movies</a:t>
            </a:r>
            <a:endParaRPr 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8610600" y="7336790"/>
            <a:ext cx="868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JavaScript codes for adding movie names on webpage</a:t>
            </a:r>
            <a:endParaRPr lang="en-US" sz="2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04800" y="1714500"/>
            <a:ext cx="81026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/>
              <a:t>Responsiveness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Mobile-first design approach</a:t>
            </a: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Layout adapts to phone, tablet, and desktop screens</a:t>
            </a:r>
            <a:endParaRPr lang="en-US" altLang="en-US" sz="2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/>
              <a:t>Hamburger menu for smaller screens (optional)</a:t>
            </a:r>
            <a:endParaRPr lang="en-US" altLang="en-US" sz="2600"/>
          </a:p>
        </p:txBody>
      </p:sp>
      <p:sp>
        <p:nvSpPr>
          <p:cNvPr id="4" name="Text Box 3"/>
          <p:cNvSpPr txBox="1"/>
          <p:nvPr/>
        </p:nvSpPr>
        <p:spPr>
          <a:xfrm>
            <a:off x="9144000" y="8912860"/>
            <a:ext cx="677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/>
              <a:t>Appear in layers(hamburger menu) when minimize the screen</a:t>
            </a:r>
            <a:endParaRPr lang="en-US" sz="2000" b="1"/>
          </a:p>
        </p:txBody>
      </p:sp>
      <p:sp>
        <p:nvSpPr>
          <p:cNvPr id="5" name="Text Box 4"/>
          <p:cNvSpPr txBox="1"/>
          <p:nvPr/>
        </p:nvSpPr>
        <p:spPr>
          <a:xfrm>
            <a:off x="457200" y="4728210"/>
            <a:ext cx="77711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/>
              <a:t>Sample Data (movies.json)</a:t>
            </a:r>
            <a:endParaRPr lang="en-US" altLang="en-US" sz="3600" b="1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Static JSON example</a:t>
            </a:r>
            <a:endParaRPr lang="en-US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Includes: title, genre(s), rating, year, director, actors, description, image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6" name="Picture 5" descr="Hamburger menu on smaller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0" y="190500"/>
            <a:ext cx="4853940" cy="8442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71600" y="3314700"/>
            <a:ext cx="906145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/>
              <a:t>Conclusion</a:t>
            </a:r>
            <a:endParaRPr lang="en-US" altLang="en-US" sz="3600" b="1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responsive and interactive movie information website had been introduced.</a:t>
            </a:r>
            <a:endParaRPr lang="en-US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Technology stacks had been explained according to the features in the website</a:t>
            </a: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9821" y="2018212"/>
            <a:ext cx="13276653" cy="384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5"/>
              </a:lnSpc>
              <a:spcBef>
                <a:spcPct val="0"/>
              </a:spcBef>
            </a:pPr>
            <a:r>
              <a:rPr lang="en-US" sz="519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CONTENTS</a:t>
            </a:r>
            <a:endParaRPr lang="en-US" sz="519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7275"/>
              </a:lnSpc>
              <a:spcBef>
                <a:spcPct val="0"/>
              </a:spcBef>
            </a:pPr>
          </a:p>
          <a:p>
            <a:pPr marL="791845" lvl="1" indent="-395605" algn="l">
              <a:lnSpc>
                <a:spcPts val="513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6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Introduction </a:t>
            </a:r>
            <a:endParaRPr lang="en-US" sz="366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91845" lvl="1" indent="-395605" algn="l">
              <a:lnSpc>
                <a:spcPts val="513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6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Technologies used in my website</a:t>
            </a:r>
            <a:endParaRPr lang="en-US" sz="366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91845" lvl="1" indent="-395605" algn="l">
              <a:lnSpc>
                <a:spcPts val="513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6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Features and Functionality</a:t>
            </a:r>
            <a:endParaRPr lang="en-US" sz="366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0400" y="3162300"/>
            <a:ext cx="11652885" cy="1841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60"/>
              </a:lnSpc>
              <a:spcBef>
                <a:spcPct val="0"/>
              </a:spcBef>
            </a:pPr>
            <a:r>
              <a:rPr lang="en-US" sz="102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THANK YOU!</a:t>
            </a:r>
            <a:endParaRPr lang="en-US" sz="102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vie web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800100"/>
            <a:ext cx="10389235" cy="61626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29200" y="7353300"/>
            <a:ext cx="820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/>
              <a:t>Original Movie Webpage</a:t>
            </a:r>
            <a:endParaRPr lang="en-US" sz="3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pdated web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638300"/>
            <a:ext cx="7726045" cy="4612005"/>
          </a:xfrm>
          <a:prstGeom prst="rect">
            <a:avLst/>
          </a:prstGeom>
        </p:spPr>
      </p:pic>
      <p:pic>
        <p:nvPicPr>
          <p:cNvPr id="3" name="Picture 2" descr="updated webp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638300"/>
            <a:ext cx="7889240" cy="46558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029200" y="7353300"/>
            <a:ext cx="820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/>
              <a:t>Updated Movie Webpage</a:t>
            </a:r>
            <a:endParaRPr lang="en-US" sz="3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1257300"/>
            <a:ext cx="13122910" cy="44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Introduction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 simple web application that allows users to browse and filter movies according to ratings, years and genres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259080" lvl="1" indent="0" algn="l">
              <a:lnSpc>
                <a:spcPts val="3360"/>
              </a:lnSpc>
              <a:buFont typeface="Arial" panose="020B0604020202020204"/>
              <a:buNone/>
            </a:pPr>
            <a:endParaRPr lang="en-US" sz="34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259080" lvl="1" indent="0" algn="l">
              <a:lnSpc>
                <a:spcPts val="3360"/>
              </a:lnSpc>
              <a:buFont typeface="Arial" panose="020B0604020202020204"/>
              <a:buNone/>
            </a:pPr>
            <a:endParaRPr lang="en-US" sz="34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259080" lvl="1" indent="0" algn="l">
              <a:lnSpc>
                <a:spcPts val="3360"/>
              </a:lnSpc>
              <a:buFont typeface="Arial" panose="020B0604020202020204"/>
              <a:buNone/>
            </a:pPr>
            <a:r>
              <a:rPr lang="en-US" sz="3400" b="1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Objectives</a:t>
            </a:r>
            <a:endParaRPr lang="en-US" sz="34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259080" lvl="1" indent="0" algn="l">
              <a:lnSpc>
                <a:spcPts val="3360"/>
              </a:lnSpc>
              <a:buFont typeface="Arial" panose="020B0604020202020204"/>
              <a:buNone/>
            </a:pPr>
            <a:endParaRPr lang="en-US" sz="34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practice DOM manipulation, filtering logic, and responsive design using vanilla JS.</a:t>
            </a:r>
            <a:endParaRPr lang="en-US" alt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</a:p>
        </p:txBody>
      </p:sp>
      <p:sp>
        <p:nvSpPr>
          <p:cNvPr id="5" name="Text Box 4"/>
          <p:cNvSpPr txBox="1"/>
          <p:nvPr/>
        </p:nvSpPr>
        <p:spPr>
          <a:xfrm>
            <a:off x="1406525" y="5981700"/>
            <a:ext cx="13045440" cy="2298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/>
            <a:r>
              <a:rPr lang="en-US" sz="3200" b="1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What users can do?</a:t>
            </a:r>
            <a:endParaRPr lang="en-US" sz="32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sz="32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browse movies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filter movies depending on  the year, star rating and genres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 to home page by reset button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sz="3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sz="32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endParaRPr lang="en-US" sz="3200" b="1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881" y="1333474"/>
            <a:ext cx="14387476" cy="294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</a:t>
            </a: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ologies used in my website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285750" indent="-28575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Frontend: HTML5, CSS3 (Flexbox &amp; Grid), Vanilla JavaScript (ES6+)</a:t>
            </a:r>
            <a:endParaRPr lang="en-US" altLang="en-US" sz="2600"/>
          </a:p>
          <a:p>
            <a:pPr marL="285750" indent="-28575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Fonts/Icons: Google Fonts, Font Awesome</a:t>
            </a:r>
            <a:endParaRPr lang="en-US" altLang="en-US" sz="2600"/>
          </a:p>
          <a:p>
            <a:pPr marL="285750" indent="-28575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Data: Static movies.json file simulating API</a:t>
            </a:r>
            <a:endParaRPr lang="en-US" altLang="en-US" sz="2600"/>
          </a:p>
          <a:p>
            <a:pPr marL="285750" indent="-28575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600"/>
              <a:t>Responsive Design: CSS Media Queries</a:t>
            </a:r>
            <a:endParaRPr lang="en-US" altLang="en-US" sz="2600"/>
          </a:p>
        </p:txBody>
      </p:sp>
      <p:sp>
        <p:nvSpPr>
          <p:cNvPr id="3" name="TextBox 3"/>
          <p:cNvSpPr txBox="1"/>
          <p:nvPr/>
        </p:nvSpPr>
        <p:spPr>
          <a:xfrm>
            <a:off x="914681" y="5753064"/>
            <a:ext cx="14387476" cy="319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HTML (HYPER TEXT MARKUP LANGUAGE)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What it does: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Defines the structure and content of the webpage.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How we use it: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Acts as the skeleton of the site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8440" y="3113405"/>
            <a:ext cx="11912600" cy="4943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4760"/>
              </a:lnSpc>
              <a:buFont typeface="Arial" panose="020B0604020202020204" pitchFamily="34" charset="0"/>
              <a:buNone/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CSS (Cascading Style Sheets)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285750" indent="-285750" algn="l">
              <a:lnSpc>
                <a:spcPts val="5135"/>
              </a:lnSpc>
              <a:buFont typeface="Arial" panose="020B0604020202020204" pitchFamily="34" charset="0"/>
              <a:buChar char="•"/>
            </a:pPr>
          </a:p>
          <a:p>
            <a:pPr indent="0" algn="l">
              <a:lnSpc>
                <a:spcPts val="3360"/>
              </a:lnSpc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What it does: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1980" lvl="1" indent="-34290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Contr</a:t>
            </a: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ols the visual design and layout of the page.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indent="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indent="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How we use it: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Styles the form and contact list (spacing, colors, fonts, borders)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Makes the UI clean, modern, and user-friendly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42900" indent="-342900" algn="l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Adds hover effects and responsiveness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51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pdated CSS cod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71500"/>
            <a:ext cx="7123430" cy="4170045"/>
          </a:xfrm>
          <a:prstGeom prst="rect">
            <a:avLst/>
          </a:prstGeom>
        </p:spPr>
      </p:pic>
      <p:pic>
        <p:nvPicPr>
          <p:cNvPr id="3" name="Picture 2" descr="Updated CSS codes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0"/>
            <a:ext cx="7155180" cy="4041775"/>
          </a:xfrm>
          <a:prstGeom prst="rect">
            <a:avLst/>
          </a:prstGeom>
        </p:spPr>
      </p:pic>
      <p:pic>
        <p:nvPicPr>
          <p:cNvPr id="4" name="Picture 3" descr="Updated CSS codes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2628900"/>
            <a:ext cx="7428230" cy="4394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05000" y="5062220"/>
            <a:ext cx="7832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Updated CSS codes for webpage layout and design</a:t>
            </a:r>
            <a:endParaRPr lang="en-US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3490" y="2605405"/>
            <a:ext cx="10925175" cy="4454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JavaScript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35"/>
              </a:lnSpc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What it d</a:t>
            </a: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oes: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Adds interactivity and functionality.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How we use it: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Show relevant movie when user types it’s name in searchbar and browse it.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18160" lvl="1" indent="-259080" algn="l">
              <a:lnSpc>
                <a:spcPts val="3360"/>
              </a:lnSpc>
              <a:spcBef>
                <a:spcPct val="0"/>
              </a:spcBef>
              <a:buFont typeface="Arial" panose="020B0604020202020204"/>
              <a:buChar char="•"/>
            </a:pP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2797</Words>
  <Application>WPS Presentation</Application>
  <PresentationFormat>On-screen Show (4:3)</PresentationFormat>
  <Paragraphs>153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Canva Sans</vt:lpstr>
      <vt:lpstr>Arial</vt:lpstr>
      <vt:lpstr>Canva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BoBo Lin Thant</cp:lastModifiedBy>
  <cp:revision>8</cp:revision>
  <dcterms:created xsi:type="dcterms:W3CDTF">2006-08-16T00:00:00Z</dcterms:created>
  <dcterms:modified xsi:type="dcterms:W3CDTF">2025-06-04T13:45:34Z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DCBF9B34818940A693381884D40EF1B5_12</vt:lpwstr>
  </property>
  <property fmtid="{D5CDD505-2E9C-101B-9397-08002B2CF9AE}" pid="3" name="KSOProductBuildVer">
    <vt:lpwstr>1033-12.2.0.21179</vt:lpwstr>
  </property>
</Properties>
</file>